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sldIdLst>
    <p:sldId id="256" r:id="rId5"/>
    <p:sldId id="264" r:id="rId6"/>
    <p:sldId id="261" r:id="rId7"/>
    <p:sldId id="263" r:id="rId8"/>
    <p:sldId id="259" r:id="rId9"/>
    <p:sldId id="267" r:id="rId10"/>
    <p:sldId id="26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88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43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2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163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98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5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89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D67DEB-3D59-4B86-A164-1A549E5AD62D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DC912D-452D-4943-93EA-17933D0977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4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I6MYUfzb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9ADB4-5D84-4488-9114-1722E97ED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Longziekten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B7DD6A-B2CE-4E87-BE7E-0CBF76900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Oktober 2019</a:t>
            </a:r>
          </a:p>
          <a:p>
            <a:r>
              <a:rPr lang="nl-NL" dirty="0"/>
              <a:t>D3VA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9" y="4845236"/>
            <a:ext cx="42132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16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dan???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Longen</a:t>
            </a:r>
          </a:p>
          <a:p>
            <a:r>
              <a:rPr lang="nl-NL" dirty="0"/>
              <a:t>Druk in de longen</a:t>
            </a:r>
          </a:p>
          <a:p>
            <a:r>
              <a:rPr lang="nl-NL" dirty="0"/>
              <a:t>Pneumothorax </a:t>
            </a:r>
          </a:p>
          <a:p>
            <a:r>
              <a:rPr lang="nl-NL" dirty="0"/>
              <a:t>Materialen bij een pneumothorax</a:t>
            </a:r>
          </a:p>
          <a:p>
            <a:r>
              <a:rPr lang="nl-NL" dirty="0"/>
              <a:t>Verpleegkundige aspecten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2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longen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6" y="2282824"/>
            <a:ext cx="4762500" cy="3200400"/>
          </a:xfrm>
        </p:spPr>
      </p:pic>
    </p:spTree>
    <p:extLst>
      <p:ext uri="{BB962C8B-B14F-4D97-AF65-F5344CB8AC3E}">
        <p14:creationId xmlns:p14="http://schemas.microsoft.com/office/powerpoint/2010/main" val="323131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Intrapleurale</a:t>
            </a:r>
            <a:r>
              <a:rPr lang="nl-NL" dirty="0"/>
              <a:t> druk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  <a:hlinkClick r:id="rId2"/>
              </a:rPr>
              <a:t>ademhalingscyclus: Druk in de longen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1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Pneumothorax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3" y="1686645"/>
            <a:ext cx="4880283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3048000" y="56953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Toestand van aanwezigheid van lucht tussen pleura </a:t>
            </a:r>
            <a:r>
              <a:rPr lang="nl-NL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visceralis</a:t>
            </a:r>
            <a:r>
              <a:rPr lang="nl-NL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en </a:t>
            </a:r>
            <a:r>
              <a:rPr lang="nl-NL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parietalis</a:t>
            </a:r>
            <a:r>
              <a:rPr lang="nl-NL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42964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Primaire spontane pneumothorax 	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Secundaire spontane pneumothorax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Iatrogene pneumothorax 	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Traumatische pneumothorax 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>Spanningspneumothorax </a:t>
            </a:r>
            <a:r>
              <a:rPr lang="nl-NL" sz="1000" dirty="0">
                <a:latin typeface="Calibri" panose="020F0502020204030204" pitchFamily="34" charset="0"/>
              </a:rPr>
              <a:t> ( gekenmerkt door  </a:t>
            </a:r>
            <a:r>
              <a:rPr lang="nl-NL" sz="1000" dirty="0" err="1">
                <a:latin typeface="Calibri" panose="020F0502020204030204" pitchFamily="34" charset="0"/>
              </a:rPr>
              <a:t>dypsneu</a:t>
            </a:r>
            <a:r>
              <a:rPr lang="nl-NL" sz="1000" dirty="0">
                <a:latin typeface="Calibri" panose="020F0502020204030204" pitchFamily="34" charset="0"/>
              </a:rPr>
              <a:t>, cyanose, tachycardie, hypotensie en hypoxemie)</a:t>
            </a:r>
            <a:endParaRPr lang="nl-NL" dirty="0">
              <a:latin typeface="Calibri" panose="020F0502020204030204" pitchFamily="34" charset="0"/>
            </a:endParaRPr>
          </a:p>
          <a:p>
            <a:r>
              <a:rPr lang="nl-NL" dirty="0"/>
              <a:t>	</a:t>
            </a:r>
          </a:p>
          <a:p>
            <a:r>
              <a:rPr lang="nl-NL" dirty="0"/>
              <a:t>	</a:t>
            </a:r>
          </a:p>
          <a:p>
            <a:r>
              <a:rPr lang="nl-NL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26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dRain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"/>
          <a:stretch/>
        </p:blipFill>
        <p:spPr bwMode="auto">
          <a:xfrm>
            <a:off x="1721223" y="2373204"/>
            <a:ext cx="7484249" cy="38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4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thoraxdrain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84" y="2286000"/>
            <a:ext cx="6197170" cy="4022725"/>
          </a:xfrm>
        </p:spPr>
      </p:pic>
    </p:spTree>
    <p:extLst>
      <p:ext uri="{BB962C8B-B14F-4D97-AF65-F5344CB8AC3E}">
        <p14:creationId xmlns:p14="http://schemas.microsoft.com/office/powerpoint/2010/main" val="252761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Verpleegkundige aspecten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Angst, dyspnoe, pijn, </a:t>
            </a:r>
          </a:p>
          <a:p>
            <a:r>
              <a:rPr lang="nl-NL" sz="2000" dirty="0"/>
              <a:t>thoraxexcursies </a:t>
            </a:r>
          </a:p>
          <a:p>
            <a:r>
              <a:rPr lang="nl-NL" sz="2000" dirty="0"/>
              <a:t>Drain doorgankelijk? </a:t>
            </a:r>
          </a:p>
          <a:p>
            <a:r>
              <a:rPr lang="nl-NL" sz="2000" dirty="0"/>
              <a:t>Vochtproductie/ Luchtlekkage</a:t>
            </a:r>
          </a:p>
          <a:p>
            <a:r>
              <a:rPr lang="nl-NL" sz="2000" dirty="0"/>
              <a:t>Draininsteekopening</a:t>
            </a:r>
          </a:p>
          <a:p>
            <a:r>
              <a:rPr lang="nl-NL" sz="2000" dirty="0"/>
              <a:t>Hoe gaat patiënt met het systeem om?</a:t>
            </a:r>
          </a:p>
          <a:p>
            <a:r>
              <a:rPr lang="nl-NL" sz="2000" dirty="0"/>
              <a:t>Kans op onbedoelde drainverwijdering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938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1FA0E51318B4EB6A0064E17D00AB1" ma:contentTypeVersion="11" ma:contentTypeDescription="Een nieuw document maken." ma:contentTypeScope="" ma:versionID="8fe31121fa5a391b7b4814813e46c751">
  <xsd:schema xmlns:xsd="http://www.w3.org/2001/XMLSchema" xmlns:xs="http://www.w3.org/2001/XMLSchema" xmlns:p="http://schemas.microsoft.com/office/2006/metadata/properties" xmlns:ns3="1563543c-e57d-4a3d-a7f7-b2d0608aa0c7" xmlns:ns4="0a18e690-9a53-4b81-a825-e2d7faa10c4a" targetNamespace="http://schemas.microsoft.com/office/2006/metadata/properties" ma:root="true" ma:fieldsID="ef7bfba4330b514e992806455b7d88a8" ns3:_="" ns4:_="">
    <xsd:import namespace="1563543c-e57d-4a3d-a7f7-b2d0608aa0c7"/>
    <xsd:import namespace="0a18e690-9a53-4b81-a825-e2d7faa10c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3543c-e57d-4a3d-a7f7-b2d0608aa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8e690-9a53-4b81-a825-e2d7faa10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4EA41-7D3E-420F-9D55-10BFC11F3B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3543c-e57d-4a3d-a7f7-b2d0608aa0c7"/>
    <ds:schemaRef ds:uri="0a18e690-9a53-4b81-a825-e2d7faa10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511197-F454-41B7-B611-DB485EF811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7FAA37-9AF1-42B5-ABEF-20BACE6F9A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106</Words>
  <Application>Microsoft Office PowerPoint</Application>
  <PresentationFormat>Breedbeeld</PresentationFormat>
  <Paragraphs>34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Integraal</vt:lpstr>
      <vt:lpstr>Longziekten </vt:lpstr>
      <vt:lpstr>Wat gaan we doen dan???</vt:lpstr>
      <vt:lpstr>De longen</vt:lpstr>
      <vt:lpstr>Intrapleurale druk </vt:lpstr>
      <vt:lpstr>Pneumothorax</vt:lpstr>
      <vt:lpstr>Soorten</vt:lpstr>
      <vt:lpstr>De dRain</vt:lpstr>
      <vt:lpstr>De thoraxdrain</vt:lpstr>
      <vt:lpstr>Verpleegkundige aspecten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Begeleiden en worden begeleid</dc:title>
  <dc:creator>Peggy Horinga</dc:creator>
  <cp:lastModifiedBy>Fluit-van der Molen, Gerda</cp:lastModifiedBy>
  <cp:revision>42</cp:revision>
  <dcterms:created xsi:type="dcterms:W3CDTF">2019-03-15T08:40:04Z</dcterms:created>
  <dcterms:modified xsi:type="dcterms:W3CDTF">2019-11-14T12:38:37Z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0x01010043C1FA0E51318B4EB6A0064E17D00AB1</vt:lpwstr>
  </property>
</Properties>
</file>